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8467388" cy="102965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IT7RI4IosSAQ9fmxjZKjg8ujo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61988" y="1143000"/>
            <a:ext cx="55340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61988" y="1143000"/>
            <a:ext cx="55340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308424" y="1685103"/>
            <a:ext cx="13850541" cy="3584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8"/>
              <a:buFont typeface="Calibri"/>
              <a:buNone/>
              <a:defRPr sz="900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2308424" y="5408060"/>
            <a:ext cx="13850541" cy="248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3603"/>
              <a:buNone/>
              <a:defRPr sz="3603"/>
            </a:lvl1pPr>
            <a:lvl2pPr lvl="1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None/>
              <a:defRPr sz="3003"/>
            </a:lvl2pPr>
            <a:lvl3pPr lvl="2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None/>
              <a:defRPr sz="2703"/>
            </a:lvl3pPr>
            <a:lvl4pPr lvl="3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4pPr>
            <a:lvl5pPr lvl="4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5pPr>
            <a:lvl6pPr lvl="5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6pPr>
            <a:lvl7pPr lvl="6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7pPr>
            <a:lvl8pPr lvl="7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8pPr>
            <a:lvl9pPr lvl="8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269633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5967168" y="-1956562"/>
            <a:ext cx="6533051" cy="15928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0843825" y="2920094"/>
            <a:ext cx="8725829" cy="3982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764343" y="-946515"/>
            <a:ext cx="8725829" cy="11715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269633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269633" y="2740973"/>
            <a:ext cx="15928122" cy="653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260015" y="2566982"/>
            <a:ext cx="15928122" cy="428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8"/>
              <a:buFont typeface="Calibri"/>
              <a:buNone/>
              <a:defRPr sz="900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260015" y="6890570"/>
            <a:ext cx="15928122" cy="2252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rgbClr val="888888"/>
              </a:buClr>
              <a:buSzPts val="3603"/>
              <a:buNone/>
              <a:defRPr sz="3603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3003"/>
              <a:buNone/>
              <a:defRPr sz="300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703"/>
              <a:buNone/>
              <a:defRPr sz="270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269633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69633" y="2740973"/>
            <a:ext cx="7848640" cy="653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9349115" y="2740973"/>
            <a:ext cx="7848640" cy="653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272038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272039" y="2524080"/>
            <a:ext cx="7812570" cy="123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3603"/>
              <a:buNone/>
              <a:defRPr sz="3603" b="1"/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None/>
              <a:defRPr sz="3003" b="1"/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None/>
              <a:defRPr sz="2703" b="1"/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272039" y="3761092"/>
            <a:ext cx="7812570" cy="553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9349115" y="2524080"/>
            <a:ext cx="7851045" cy="123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3603"/>
              <a:buNone/>
              <a:defRPr sz="3603" b="1"/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None/>
              <a:defRPr sz="3003" b="1"/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None/>
              <a:defRPr sz="2703" b="1"/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9349115" y="3761092"/>
            <a:ext cx="7851045" cy="553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269633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272039" y="686435"/>
            <a:ext cx="5956213" cy="2402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4"/>
              <a:buFont typeface="Calibri"/>
              <a:buNone/>
              <a:defRPr sz="480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7851045" y="1482510"/>
            <a:ext cx="9349115" cy="7317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654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4804"/>
              <a:buChar char="•"/>
              <a:defRPr sz="4804"/>
            </a:lvl1pPr>
            <a:lvl2pPr marL="914400" lvl="1" indent="-495554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4204"/>
              <a:buChar char="•"/>
              <a:defRPr sz="4204"/>
            </a:lvl2pPr>
            <a:lvl3pPr marL="1371600" lvl="2" indent="-4573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603"/>
              <a:buChar char="•"/>
              <a:defRPr sz="3603"/>
            </a:lvl3pPr>
            <a:lvl4pPr marL="1828800" lvl="3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4pPr>
            <a:lvl5pPr marL="2286000" lvl="4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5pPr>
            <a:lvl6pPr marL="2743200" lvl="5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6pPr>
            <a:lvl7pPr marL="3200400" lvl="6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7pPr>
            <a:lvl8pPr marL="3657600" lvl="7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8pPr>
            <a:lvl9pPr marL="4114800" lvl="8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272039" y="3088957"/>
            <a:ext cx="5956213" cy="572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102"/>
              <a:buNone/>
              <a:defRPr sz="2102"/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2"/>
              <a:buNone/>
              <a:defRPr sz="1802"/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272039" y="686435"/>
            <a:ext cx="5956213" cy="2402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4"/>
              <a:buFont typeface="Calibri"/>
              <a:buNone/>
              <a:defRPr sz="480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7851045" y="1482510"/>
            <a:ext cx="9349115" cy="7317206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272039" y="3088957"/>
            <a:ext cx="5956213" cy="572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102"/>
              <a:buNone/>
              <a:defRPr sz="2102"/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2"/>
              <a:buNone/>
              <a:defRPr sz="1802"/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269633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6"/>
              <a:buFont typeface="Calibri"/>
              <a:buNone/>
              <a:defRPr sz="66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269633" y="2740973"/>
            <a:ext cx="15928122" cy="653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95554" algn="l" rtl="0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4204"/>
              <a:buFont typeface="Arial"/>
              <a:buChar char="•"/>
              <a:defRPr sz="42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39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603"/>
              <a:buFont typeface="Arial"/>
              <a:buChar char="•"/>
              <a:defRPr sz="36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29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Font typeface="Arial"/>
              <a:buChar char="•"/>
              <a:defRPr sz="30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-40950"/>
            <a:ext cx="18467400" cy="2739900"/>
          </a:xfrm>
          <a:prstGeom prst="rect">
            <a:avLst/>
          </a:prstGeom>
          <a:solidFill>
            <a:srgbClr val="343C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070025" y="121000"/>
            <a:ext cx="12392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5333800" y="1481734"/>
            <a:ext cx="6870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705600" y="1851067"/>
            <a:ext cx="4318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hr-HR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Faculty and University of Affiliation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hr-HR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Medical Center of Affiliation</a:t>
            </a:r>
            <a:endParaRPr sz="1400" b="0" i="0" u="none" strike="noStrike" cap="none" baseline="30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092027" y="2728902"/>
            <a:ext cx="3612747" cy="114193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 b="0" i="0" u="none" strike="noStrike" cap="none" dirty="0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dirty="0"/>
          </a:p>
        </p:txBody>
      </p:sp>
      <p:sp>
        <p:nvSpPr>
          <p:cNvPr id="93" name="Google Shape;93;p1"/>
          <p:cNvSpPr/>
          <p:nvPr/>
        </p:nvSpPr>
        <p:spPr>
          <a:xfrm>
            <a:off x="463002" y="3962168"/>
            <a:ext cx="4870800" cy="2579427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0" i="0" u="none" strike="noStrike" cap="none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Insert text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5681431" y="2767345"/>
            <a:ext cx="5519228" cy="112871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 b="0" i="0" u="none" strike="noStrike" cap="none" dirty="0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MATERIALS &amp; METHODS</a:t>
            </a:r>
            <a:endParaRPr dirty="0"/>
          </a:p>
        </p:txBody>
      </p:sp>
      <p:sp>
        <p:nvSpPr>
          <p:cNvPr id="95" name="Google Shape;95;p1"/>
          <p:cNvSpPr/>
          <p:nvPr/>
        </p:nvSpPr>
        <p:spPr>
          <a:xfrm>
            <a:off x="5681431" y="4187390"/>
            <a:ext cx="5519228" cy="5250037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0" i="0" u="none" strike="noStrike" cap="none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Insert text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13140318" y="2742560"/>
            <a:ext cx="3612747" cy="111572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 b="0" i="0" u="none" strike="noStrike" cap="none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11718652" y="4187390"/>
            <a:ext cx="6456087" cy="2183067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0" i="0" u="none" strike="noStrike" cap="none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Insert text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13140319" y="6699560"/>
            <a:ext cx="3612747" cy="102249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 b="0" i="0" u="none" strike="noStrike" cap="none" dirty="0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dirty="0"/>
          </a:p>
        </p:txBody>
      </p:sp>
      <p:sp>
        <p:nvSpPr>
          <p:cNvPr id="99" name="Google Shape;99;p1"/>
          <p:cNvSpPr/>
          <p:nvPr/>
        </p:nvSpPr>
        <p:spPr>
          <a:xfrm>
            <a:off x="11718652" y="7908774"/>
            <a:ext cx="6456087" cy="1528653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0" i="0" u="none" strike="noStrike" cap="none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Insert text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0" y="9624149"/>
            <a:ext cx="18467388" cy="649263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0" i="0" u="none" strike="noStrike" cap="none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References: We leave the appearance of the poster, the background and the arrangement of the text and figures to the authors’ free will, this is just a suggestion. </a:t>
            </a:r>
            <a:endParaRPr/>
          </a:p>
        </p:txBody>
      </p:sp>
      <p:pic>
        <p:nvPicPr>
          <p:cNvPr id="101" name="Google Shape;101;p1" descr="Logo, company nam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002" y="6811942"/>
            <a:ext cx="3727033" cy="219366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341590" y="9050906"/>
            <a:ext cx="51136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FIGURE 1. </a:t>
            </a:r>
            <a:r>
              <a:rPr lang="hr-HR" sz="16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Figure description</a:t>
            </a:r>
            <a:endParaRPr dirty="0"/>
          </a:p>
        </p:txBody>
      </p:sp>
      <p:sp>
        <p:nvSpPr>
          <p:cNvPr id="103" name="Google Shape;103;p1"/>
          <p:cNvSpPr/>
          <p:nvPr/>
        </p:nvSpPr>
        <p:spPr>
          <a:xfrm>
            <a:off x="1526275" y="304172"/>
            <a:ext cx="1372127" cy="761899"/>
          </a:xfrm>
          <a:prstGeom prst="rect">
            <a:avLst/>
          </a:prstGeom>
          <a:solidFill>
            <a:srgbClr val="7A94C5"/>
          </a:solidFill>
          <a:ln w="12700" cap="flat" cmpd="sng">
            <a:solidFill>
              <a:srgbClr val="7485C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Medical Centre Logo</a:t>
            </a:r>
            <a:endParaRPr dirty="0"/>
          </a:p>
        </p:txBody>
      </p:sp>
      <p:sp>
        <p:nvSpPr>
          <p:cNvPr id="104" name="Google Shape;104;p1"/>
          <p:cNvSpPr/>
          <p:nvPr/>
        </p:nvSpPr>
        <p:spPr>
          <a:xfrm>
            <a:off x="49816" y="120995"/>
            <a:ext cx="1304846" cy="1075310"/>
          </a:xfrm>
          <a:prstGeom prst="ellipse">
            <a:avLst/>
          </a:prstGeom>
          <a:solidFill>
            <a:srgbClr val="7A94C5"/>
          </a:solidFill>
          <a:ln w="12700" cap="flat" cmpd="sng">
            <a:solidFill>
              <a:srgbClr val="7485C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rgbClr val="343C59"/>
                </a:solidFill>
                <a:latin typeface="Calibri"/>
                <a:ea typeface="Calibri"/>
                <a:cs typeface="Calibri"/>
                <a:sym typeface="Calibri"/>
              </a:rPr>
              <a:t>Faculty Logo</a:t>
            </a:r>
            <a:endParaRPr/>
          </a:p>
        </p:txBody>
      </p:sp>
      <p:sp>
        <p:nvSpPr>
          <p:cNvPr id="3" name="Google Shape;102;p1">
            <a:extLst>
              <a:ext uri="{FF2B5EF4-FFF2-40B4-BE49-F238E27FC236}">
                <a16:creationId xmlns:a16="http://schemas.microsoft.com/office/drawing/2014/main" id="{51CC9677-63C6-6489-2205-8803ED2102CD}"/>
              </a:ext>
            </a:extLst>
          </p:cNvPr>
          <p:cNvSpPr txBox="1"/>
          <p:nvPr/>
        </p:nvSpPr>
        <p:spPr>
          <a:xfrm>
            <a:off x="6307788" y="738508"/>
            <a:ext cx="5113623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4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HEADING</a:t>
            </a:r>
            <a:endParaRPr sz="4000" dirty="0">
              <a:solidFill>
                <a:schemeClr val="bg1"/>
              </a:solidFill>
            </a:endParaRPr>
          </a:p>
        </p:txBody>
      </p:sp>
      <p:pic>
        <p:nvPicPr>
          <p:cNvPr id="7" name="Picture 6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A5864D70-D9D6-3F9B-0252-D59307B5D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7654" y="146482"/>
            <a:ext cx="1467494" cy="10498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82A5-FC21-EC85-F5E4-DE50BC0F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Other logo if needed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1AD57-74A6-1BAA-D7AD-40A4F55719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logo with multicolored circles on a black background&#10;&#10;Description automatically generated">
            <a:extLst>
              <a:ext uri="{FF2B5EF4-FFF2-40B4-BE49-F238E27FC236}">
                <a16:creationId xmlns:a16="http://schemas.microsoft.com/office/drawing/2014/main" id="{40F39643-0505-E7EA-EF25-B43EAA3B1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619" y="3273605"/>
            <a:ext cx="4127712" cy="295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3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73</Words>
  <Application>Microsoft Office PowerPoint</Application>
  <PresentationFormat>Custom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Other logo if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Zvonimir Pavlović</dc:creator>
  <cp:lastModifiedBy>Gracia Grabarić</cp:lastModifiedBy>
  <cp:revision>2</cp:revision>
  <dcterms:created xsi:type="dcterms:W3CDTF">2021-10-20T17:20:07Z</dcterms:created>
  <dcterms:modified xsi:type="dcterms:W3CDTF">2024-03-10T13:36:11Z</dcterms:modified>
</cp:coreProperties>
</file>